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09" autoAdjust="0"/>
  </p:normalViewPr>
  <p:slideViewPr>
    <p:cSldViewPr showGuides="1">
      <p:cViewPr varScale="1">
        <p:scale>
          <a:sx n="30" d="100"/>
          <a:sy n="30" d="100"/>
        </p:scale>
        <p:origin x="1824" y="15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81334064"/>
        <c:axId val="481339552"/>
        <c:axId val="0"/>
      </c:bar3DChart>
      <c:catAx>
        <c:axId val="481334064"/>
        <c:scaling>
          <c:orientation val="minMax"/>
        </c:scaling>
        <c:delete val="0"/>
        <c:axPos val="b"/>
        <c:numFmt formatCode="General" sourceLinked="1"/>
        <c:majorTickMark val="out"/>
        <c:minorTickMark val="none"/>
        <c:tickLblPos val="nextTo"/>
        <c:crossAx val="481339552"/>
        <c:crosses val="autoZero"/>
        <c:auto val="1"/>
        <c:lblAlgn val="ctr"/>
        <c:lblOffset val="100"/>
        <c:noMultiLvlLbl val="0"/>
      </c:catAx>
      <c:valAx>
        <c:axId val="481339552"/>
        <c:scaling>
          <c:orientation val="minMax"/>
        </c:scaling>
        <c:delete val="0"/>
        <c:axPos val="l"/>
        <c:majorGridlines/>
        <c:numFmt formatCode="General" sourceLinked="1"/>
        <c:majorTickMark val="out"/>
        <c:minorTickMark val="none"/>
        <c:tickLblPos val="nextTo"/>
        <c:crossAx val="481334064"/>
        <c:crosses val="autoZero"/>
        <c:crossBetween val="between"/>
      </c:valAx>
      <c:spPr>
        <a:noFill/>
        <a:ln w="25398">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spPr>
        <a:noFill/>
        <a:ln w="25398">
          <a:noFill/>
        </a:ln>
      </c:spPr>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32000" y="2197106"/>
            <a:ext cx="7315200" cy="234061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2197106"/>
            <a:ext cx="24993600" cy="234061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14325600" y="304802"/>
            <a:ext cx="11582400" cy="1155700"/>
          </a:xfrm>
        </p:spPr>
        <p:txBody>
          <a:bodyPr/>
          <a:lstStyle/>
          <a:p>
            <a:pPr>
              <a:defRPr/>
            </a:pPr>
            <a:endParaRPr lang="en-US"/>
          </a:p>
        </p:txBody>
      </p:sp>
      <p:sp>
        <p:nvSpPr>
          <p:cNvPr id="16" name="Slide Number Placeholder 15"/>
          <p:cNvSpPr>
            <a:spLocks noGrp="1"/>
          </p:cNvSpPr>
          <p:nvPr>
            <p:ph type="sldNum" sz="quarter" idx="12"/>
          </p:nvPr>
        </p:nvSpPr>
        <p:spPr>
          <a:xfrm>
            <a:off x="32918400" y="25895808"/>
            <a:ext cx="3035808" cy="987552"/>
          </a:xfrm>
        </p:spPr>
        <p:txBody>
          <a:bodyPr/>
          <a:lstStyle/>
          <a:p>
            <a:pPr>
              <a:defRPr/>
            </a:pPr>
            <a:fld id="{94958CE4-7104-42C1-8500-A0E67CBBB8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2057400" y="13779610"/>
            <a:ext cx="34518600" cy="95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65760" tIns="182880" rIns="365760" bIns="182880" anchor="t" compatLnSpc="1"/>
          <a:lstStyle/>
          <a:p>
            <a:endParaRPr kumimoji="0" lang="en-US"/>
          </a:p>
        </p:txBody>
      </p:sp>
      <p:sp>
        <p:nvSpPr>
          <p:cNvPr id="6" name="Text Placeholder 5"/>
          <p:cNvSpPr>
            <a:spLocks noGrp="1"/>
          </p:cNvSpPr>
          <p:nvPr>
            <p:ph type="body" idx="1"/>
          </p:nvPr>
        </p:nvSpPr>
        <p:spPr>
          <a:xfrm>
            <a:off x="1524000" y="6705600"/>
            <a:ext cx="33832800" cy="4876800"/>
          </a:xfrm>
        </p:spPr>
        <p:txBody>
          <a:bodyPr anchor="b"/>
          <a:lstStyle>
            <a:lvl1pPr marL="0" indent="0" algn="r">
              <a:buNone/>
              <a:defRPr sz="8000">
                <a:solidFill>
                  <a:schemeClr val="tx2">
                    <a:shade val="75000"/>
                  </a:schemeClr>
                </a:solidFill>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
        <p:nvSpPr>
          <p:cNvPr id="8" name="Title 7"/>
          <p:cNvSpPr>
            <a:spLocks noGrp="1"/>
          </p:cNvSpPr>
          <p:nvPr>
            <p:ph type="title"/>
          </p:nvPr>
        </p:nvSpPr>
        <p:spPr>
          <a:xfrm>
            <a:off x="721900" y="11788342"/>
            <a:ext cx="34747200" cy="4739300"/>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1207008" y="1828800"/>
            <a:ext cx="34747200" cy="3364992"/>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1219200" y="6400800"/>
            <a:ext cx="16764000" cy="18897600"/>
          </a:xfrm>
        </p:spPr>
        <p:txBody>
          <a:bodyPr/>
          <a:lstStyle>
            <a:lvl1pPr>
              <a:defRPr sz="11200"/>
            </a:lvl1pPr>
            <a:lvl2pPr>
              <a:defRPr sz="9600"/>
            </a:lvl2pPr>
            <a:lvl3pPr>
              <a:defRPr sz="8000"/>
            </a:lvl3pPr>
            <a:lvl4pPr>
              <a:defRPr sz="7200"/>
            </a:lvl4pPr>
            <a:lvl5pPr>
              <a:defRPr sz="7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18592800" y="6400800"/>
            <a:ext cx="17373600" cy="18897600"/>
          </a:xfrm>
        </p:spPr>
        <p:txBody>
          <a:bodyPr/>
          <a:lstStyle>
            <a:lvl1pPr>
              <a:defRPr sz="11200"/>
            </a:lvl1pPr>
            <a:lvl2pPr>
              <a:defRPr sz="9600"/>
            </a:lvl2pPr>
            <a:lvl3pPr>
              <a:defRPr sz="8000"/>
            </a:lvl3pPr>
            <a:lvl4pPr>
              <a:defRPr sz="7200"/>
            </a:lvl4pPr>
            <a:lvl5pPr>
              <a:defRPr sz="7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1219200" y="21640800"/>
            <a:ext cx="34442400" cy="353060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1125776" y="2667000"/>
            <a:ext cx="17162224" cy="2559048"/>
          </a:xfrm>
        </p:spPr>
        <p:txBody>
          <a:bodyPr anchor="ctr"/>
          <a:lstStyle>
            <a:lvl1pPr marL="0" indent="0">
              <a:buNone/>
              <a:defRPr sz="7200" b="0" cap="all" baseline="0">
                <a:solidFill>
                  <a:schemeClr val="accent1">
                    <a:shade val="50000"/>
                  </a:schemeClr>
                </a:solidFill>
                <a:latin typeface="+mj-lt"/>
                <a:ea typeface="+mj-ea"/>
                <a:cs typeface="+mj-cs"/>
              </a:defRPr>
            </a:lvl1pPr>
            <a:lvl2pPr>
              <a:buNone/>
              <a:defRPr sz="8000" b="1"/>
            </a:lvl2pPr>
            <a:lvl3pPr>
              <a:buNone/>
              <a:defRPr sz="7200" b="1"/>
            </a:lvl3pPr>
            <a:lvl4pPr>
              <a:buNone/>
              <a:defRPr sz="6400" b="1"/>
            </a:lvl4pPr>
            <a:lvl5pPr>
              <a:buNone/>
              <a:defRPr sz="64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18580102" y="2667000"/>
            <a:ext cx="17168964" cy="2559048"/>
          </a:xfrm>
        </p:spPr>
        <p:txBody>
          <a:bodyPr anchor="ctr"/>
          <a:lstStyle>
            <a:lvl1pPr marL="0" indent="0">
              <a:buNone/>
              <a:defRPr sz="7200" b="0" cap="all" baseline="0">
                <a:solidFill>
                  <a:schemeClr val="accent1">
                    <a:shade val="50000"/>
                  </a:schemeClr>
                </a:solidFill>
                <a:latin typeface="+mj-lt"/>
                <a:ea typeface="+mj-ea"/>
                <a:cs typeface="+mj-cs"/>
              </a:defRPr>
            </a:lvl1pPr>
            <a:lvl2pPr>
              <a:buNone/>
              <a:defRPr sz="8000" b="1"/>
            </a:lvl2pPr>
            <a:lvl3pPr>
              <a:buNone/>
              <a:defRPr sz="7200" b="1"/>
            </a:lvl3pPr>
            <a:lvl4pPr>
              <a:buNone/>
              <a:defRPr sz="6400" b="1"/>
            </a:lvl4pPr>
            <a:lvl5pPr>
              <a:buNone/>
              <a:defRPr sz="64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1125776" y="5264150"/>
            <a:ext cx="17162224" cy="15767052"/>
          </a:xfrm>
        </p:spPr>
        <p:txBody>
          <a:bodyPr/>
          <a:lstStyle>
            <a:lvl1pPr>
              <a:defRPr sz="9600"/>
            </a:lvl1pPr>
            <a:lvl2pPr>
              <a:defRPr sz="8000"/>
            </a:lvl2pPr>
            <a:lvl3pPr>
              <a:defRPr sz="7200"/>
            </a:lvl3pPr>
            <a:lvl4pPr>
              <a:defRPr sz="6400"/>
            </a:lvl4pPr>
            <a:lvl5pPr>
              <a:defRPr sz="6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18594920" y="5264150"/>
            <a:ext cx="17154144" cy="15767052"/>
          </a:xfrm>
        </p:spPr>
        <p:txBody>
          <a:bodyPr/>
          <a:lstStyle>
            <a:lvl1pPr>
              <a:defRPr sz="9600"/>
            </a:lvl1pPr>
            <a:lvl2pPr>
              <a:defRPr sz="8000"/>
            </a:lvl2pPr>
            <a:lvl3pPr>
              <a:defRPr sz="7200"/>
            </a:lvl3pPr>
            <a:lvl4pPr>
              <a:defRPr sz="6400"/>
            </a:lvl4pPr>
            <a:lvl5pPr>
              <a:defRPr sz="6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32918400" y="25908000"/>
            <a:ext cx="3048000" cy="987552"/>
          </a:xfrm>
        </p:spPr>
        <p:txBody>
          <a:bodyPr/>
          <a:lstStyle/>
          <a:p>
            <a:pPr>
              <a:defRPr/>
            </a:pPr>
            <a:fld id="{33F48BD0-D401-4F87-9CEF-CCEA5D7A4104}" type="slidenum">
              <a:rPr lang="en-US" smtClean="0"/>
              <a:pPr>
                <a:defRPr/>
              </a:pPr>
              <a:t>‹#›</a:t>
            </a:fld>
            <a:endParaRPr lang="en-US"/>
          </a:p>
        </p:txBody>
      </p:sp>
      <p:sp>
        <p:nvSpPr>
          <p:cNvPr id="11" name="Straight Connector 10"/>
          <p:cNvSpPr>
            <a:spLocks noChangeShapeType="1"/>
          </p:cNvSpPr>
          <p:nvPr/>
        </p:nvSpPr>
        <p:spPr bwMode="auto">
          <a:xfrm>
            <a:off x="2057400" y="24079202"/>
            <a:ext cx="34518600" cy="95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65760" tIns="182880" rIns="365760" bIns="18288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1207008" y="1828800"/>
            <a:ext cx="34747200" cy="3364992"/>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688"/>
            <a:ext cx="8382000" cy="276224"/>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2057400" y="23396470"/>
            <a:ext cx="34518600" cy="95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65760" tIns="182880" rIns="365760" bIns="182880" anchor="t" compatLnSpc="1"/>
          <a:lstStyle/>
          <a:p>
            <a:endParaRPr kumimoji="0" lang="en-US"/>
          </a:p>
        </p:txBody>
      </p:sp>
      <p:sp>
        <p:nvSpPr>
          <p:cNvPr id="12" name="Title 11"/>
          <p:cNvSpPr>
            <a:spLocks noGrp="1"/>
          </p:cNvSpPr>
          <p:nvPr>
            <p:ph type="title"/>
          </p:nvPr>
        </p:nvSpPr>
        <p:spPr>
          <a:xfrm>
            <a:off x="1828800" y="21945600"/>
            <a:ext cx="33832800" cy="2082800"/>
          </a:xfrm>
        </p:spPr>
        <p:txBody>
          <a:bodyPr anchor="ctr"/>
          <a:lstStyle>
            <a:lvl1pPr algn="l">
              <a:buNone/>
              <a:defRPr sz="8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1828802" y="2438400"/>
            <a:ext cx="12033252" cy="19202400"/>
          </a:xfrm>
        </p:spPr>
        <p:txBody>
          <a:bodyPr/>
          <a:lstStyle>
            <a:lvl1pPr marL="0" indent="0">
              <a:buNone/>
              <a:defRPr sz="5600"/>
            </a:lvl1pPr>
            <a:lvl2pPr>
              <a:buNone/>
              <a:defRPr sz="4800"/>
            </a:lvl2pPr>
            <a:lvl3pPr>
              <a:buNone/>
              <a:defRPr sz="4000"/>
            </a:lvl3pPr>
            <a:lvl4pPr>
              <a:buNone/>
              <a:defRPr sz="3600"/>
            </a:lvl4pPr>
            <a:lvl5pPr>
              <a:buNone/>
              <a:defRPr sz="36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14300200" y="2438400"/>
            <a:ext cx="21361400" cy="19202400"/>
          </a:xfrm>
        </p:spPr>
        <p:txBody>
          <a:bodyPr/>
          <a:lstStyle>
            <a:lvl1pPr>
              <a:defRPr sz="12800"/>
            </a:lvl1pPr>
            <a:lvl2pPr>
              <a:defRPr sz="11200"/>
            </a:lvl2pPr>
            <a:lvl3pPr>
              <a:defRPr sz="9600"/>
            </a:lvl3pPr>
            <a:lvl4pPr>
              <a:defRPr sz="8000"/>
            </a:lvl4pPr>
            <a:lvl5pPr>
              <a:defRPr sz="8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4020800" y="2466536"/>
            <a:ext cx="20116800" cy="146304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128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
        <p:nvSpPr>
          <p:cNvPr id="17" name="Title 16"/>
          <p:cNvSpPr>
            <a:spLocks noGrp="1"/>
          </p:cNvSpPr>
          <p:nvPr>
            <p:ph type="title"/>
          </p:nvPr>
        </p:nvSpPr>
        <p:spPr>
          <a:xfrm>
            <a:off x="1524000" y="19975040"/>
            <a:ext cx="23469600" cy="2089152"/>
          </a:xfrm>
        </p:spPr>
        <p:txBody>
          <a:bodyPr anchor="ctr"/>
          <a:lstStyle>
            <a:lvl1pPr algn="l">
              <a:buNone/>
              <a:defRPr sz="8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1524000" y="22132872"/>
            <a:ext cx="23469600" cy="3073400"/>
          </a:xfrm>
        </p:spPr>
        <p:txBody>
          <a:bodyPr lIns="438912" tIns="0"/>
          <a:lstStyle>
            <a:lvl1pPr marL="0" indent="0">
              <a:buNone/>
              <a:defRPr sz="5600"/>
            </a:lvl1pPr>
            <a:lvl2pPr>
              <a:defRPr sz="4800"/>
            </a:lvl2pPr>
            <a:lvl3pPr>
              <a:defRPr sz="4000"/>
            </a:lvl3pPr>
            <a:lvl4pPr>
              <a:defRPr sz="3600"/>
            </a:lvl4pPr>
            <a:lvl5pPr>
              <a:defRPr sz="36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2057400" y="4203594"/>
            <a:ext cx="34518600" cy="95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65760" tIns="182880" rIns="365760" bIns="182880" anchor="t" compatLnSpc="1"/>
          <a:lstStyle/>
          <a:p>
            <a:endParaRPr kumimoji="0" lang="en-US"/>
          </a:p>
        </p:txBody>
      </p:sp>
      <p:sp>
        <p:nvSpPr>
          <p:cNvPr id="8" name="Text Placeholder 7"/>
          <p:cNvSpPr>
            <a:spLocks noGrp="1"/>
          </p:cNvSpPr>
          <p:nvPr>
            <p:ph type="body" idx="1"/>
          </p:nvPr>
        </p:nvSpPr>
        <p:spPr>
          <a:xfrm>
            <a:off x="1219200" y="6216650"/>
            <a:ext cx="34747200" cy="18103852"/>
          </a:xfrm>
          <a:prstGeom prst="rect">
            <a:avLst/>
          </a:prstGeom>
        </p:spPr>
        <p:txBody>
          <a:bodyPr vert="horz" lIns="365760" tIns="182880" rIns="365760" bIns="18288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25908000" y="304802"/>
            <a:ext cx="10058400" cy="1155700"/>
          </a:xfrm>
          <a:prstGeom prst="rect">
            <a:avLst/>
          </a:prstGeom>
        </p:spPr>
        <p:txBody>
          <a:bodyPr vert="horz" lIns="365760" tIns="182880" rIns="365760" bIns="182880"/>
          <a:lstStyle>
            <a:lvl1pPr algn="l" eaLnBrk="1" latinLnBrk="0" hangingPunct="1">
              <a:defRPr kumimoji="0" sz="48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12496800" y="304802"/>
            <a:ext cx="13411200" cy="1155700"/>
          </a:xfrm>
          <a:prstGeom prst="rect">
            <a:avLst/>
          </a:prstGeom>
        </p:spPr>
        <p:txBody>
          <a:bodyPr vert="horz" lIns="365760" tIns="182880" rIns="365760" bIns="182880"/>
          <a:lstStyle>
            <a:lvl1pPr algn="r" eaLnBrk="1" latinLnBrk="0" hangingPunct="1">
              <a:defRPr kumimoji="0" sz="48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32918400" y="25908002"/>
            <a:ext cx="3048000" cy="977900"/>
          </a:xfrm>
          <a:prstGeom prst="rect">
            <a:avLst/>
          </a:prstGeom>
        </p:spPr>
        <p:txBody>
          <a:bodyPr vert="horz" lIns="365760" tIns="182880" rIns="365760" bIns="182880"/>
          <a:lstStyle>
            <a:lvl1pPr algn="r" eaLnBrk="1" latinLnBrk="0" hangingPunct="1">
              <a:defRPr kumimoji="0" sz="4800">
                <a:solidFill>
                  <a:schemeClr val="accent1">
                    <a:shade val="75000"/>
                  </a:schemeClr>
                </a:solidFill>
              </a:defRPr>
            </a:lvl1pPr>
          </a:lstStyle>
          <a:p>
            <a:pPr>
              <a:defRPr/>
            </a:pPr>
            <a:fld id="{1C302FDD-3C9E-4182-9C8E-7F492B68D426}" type="slidenum">
              <a:rPr lang="en-US" smtClean="0"/>
              <a:pPr>
                <a:defRPr/>
              </a:pPr>
              <a:t>‹#›</a:t>
            </a:fld>
            <a:endParaRPr lang="en-US"/>
          </a:p>
        </p:txBody>
      </p:sp>
      <p:sp>
        <p:nvSpPr>
          <p:cNvPr id="10" name="Title Placeholder 9"/>
          <p:cNvSpPr>
            <a:spLocks noGrp="1"/>
          </p:cNvSpPr>
          <p:nvPr>
            <p:ph type="title"/>
          </p:nvPr>
        </p:nvSpPr>
        <p:spPr>
          <a:xfrm>
            <a:off x="1219200" y="1828800"/>
            <a:ext cx="34747200" cy="3352800"/>
          </a:xfrm>
          <a:prstGeom prst="rect">
            <a:avLst/>
          </a:prstGeom>
        </p:spPr>
        <p:txBody>
          <a:bodyPr vert="horz" lIns="365760" tIns="182880" rIns="365760" bIns="182880"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2057400" y="4203594"/>
            <a:ext cx="34518600" cy="95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65760" tIns="182880" rIns="365760" bIns="182880" anchor="t" compatLnSpc="1"/>
          <a:lstStyle/>
          <a:p>
            <a:endParaRPr kumimoji="0" lang="en-US"/>
          </a:p>
        </p:txBody>
      </p:sp>
      <p:sp>
        <p:nvSpPr>
          <p:cNvPr id="12" name="Straight Connector 11"/>
          <p:cNvSpPr>
            <a:spLocks noChangeShapeType="1"/>
          </p:cNvSpPr>
          <p:nvPr/>
        </p:nvSpPr>
        <p:spPr bwMode="auto">
          <a:xfrm>
            <a:off x="2057400" y="4231946"/>
            <a:ext cx="34518600" cy="95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65760" tIns="182880" rIns="365760" bIns="18288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144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1371600" indent="-1371600" algn="l" rtl="0" eaLnBrk="1" latinLnBrk="0" hangingPunct="1">
        <a:spcBef>
          <a:spcPct val="20000"/>
        </a:spcBef>
        <a:buClr>
          <a:schemeClr val="accent1"/>
        </a:buClr>
        <a:buSzPct val="70000"/>
        <a:buFont typeface="Wingdings 2"/>
        <a:buChar char=""/>
        <a:defRPr kumimoji="0" sz="12800" kern="1200">
          <a:solidFill>
            <a:schemeClr val="tx2"/>
          </a:solidFill>
          <a:latin typeface="+mn-lt"/>
          <a:ea typeface="+mn-ea"/>
          <a:cs typeface="+mn-cs"/>
        </a:defRPr>
      </a:lvl1pPr>
      <a:lvl2pPr marL="2971800" indent="-1143000" algn="l" rtl="0" eaLnBrk="1" latinLnBrk="0" hangingPunct="1">
        <a:spcBef>
          <a:spcPct val="20000"/>
        </a:spcBef>
        <a:buClr>
          <a:schemeClr val="accent1"/>
        </a:buClr>
        <a:buSzPct val="70000"/>
        <a:buFont typeface="Wingdings 2"/>
        <a:buChar char=""/>
        <a:defRPr kumimoji="0" sz="11200" kern="1200">
          <a:solidFill>
            <a:schemeClr val="tx2"/>
          </a:solidFill>
          <a:latin typeface="+mn-lt"/>
          <a:ea typeface="+mn-ea"/>
          <a:cs typeface="+mn-cs"/>
        </a:defRPr>
      </a:lvl2pPr>
      <a:lvl3pPr marL="4572000" indent="-914400" algn="l" rtl="0" eaLnBrk="1" latinLnBrk="0" hangingPunct="1">
        <a:spcBef>
          <a:spcPct val="20000"/>
        </a:spcBef>
        <a:buClr>
          <a:schemeClr val="accent1"/>
        </a:buClr>
        <a:buSzPct val="70000"/>
        <a:buFont typeface="Wingdings 2"/>
        <a:buChar char=""/>
        <a:defRPr kumimoji="0" sz="9600" kern="1200">
          <a:solidFill>
            <a:schemeClr val="tx2"/>
          </a:solidFill>
          <a:latin typeface="+mn-lt"/>
          <a:ea typeface="+mn-ea"/>
          <a:cs typeface="+mn-cs"/>
        </a:defRPr>
      </a:lvl3pPr>
      <a:lvl4pPr marL="6400800" indent="-914400" algn="l" rtl="0" eaLnBrk="1" latinLnBrk="0" hangingPunct="1">
        <a:spcBef>
          <a:spcPct val="20000"/>
        </a:spcBef>
        <a:buClr>
          <a:schemeClr val="accent1"/>
        </a:buClr>
        <a:buSzPct val="70000"/>
        <a:buFont typeface="Wingdings 2"/>
        <a:buChar char=""/>
        <a:defRPr kumimoji="0" sz="8000" kern="1200">
          <a:solidFill>
            <a:schemeClr val="tx2"/>
          </a:solidFill>
          <a:latin typeface="+mn-lt"/>
          <a:ea typeface="+mn-ea"/>
          <a:cs typeface="+mn-cs"/>
        </a:defRPr>
      </a:lvl4pPr>
      <a:lvl5pPr marL="8229600" indent="-914400" algn="l" rtl="0" eaLnBrk="1" latinLnBrk="0" hangingPunct="1">
        <a:spcBef>
          <a:spcPct val="20000"/>
        </a:spcBef>
        <a:buClr>
          <a:schemeClr val="accent1"/>
        </a:buClr>
        <a:buSzPct val="60000"/>
        <a:buFont typeface="Wingdings 2"/>
        <a:buChar char=""/>
        <a:defRPr kumimoji="0" sz="7200" kern="1200">
          <a:solidFill>
            <a:schemeClr val="tx2"/>
          </a:solidFill>
          <a:latin typeface="+mn-lt"/>
          <a:ea typeface="+mn-ea"/>
          <a:cs typeface="+mn-cs"/>
        </a:defRPr>
      </a:lvl5pPr>
      <a:lvl6pPr marL="10058400" indent="-914400" algn="l" rtl="0" eaLnBrk="1" latinLnBrk="0" hangingPunct="1">
        <a:spcBef>
          <a:spcPct val="20000"/>
        </a:spcBef>
        <a:buClr>
          <a:schemeClr val="accent1"/>
        </a:buClr>
        <a:buSzPct val="60000"/>
        <a:buFont typeface="Wingdings 2"/>
        <a:buChar char=""/>
        <a:defRPr kumimoji="0" sz="7200" kern="1200">
          <a:solidFill>
            <a:schemeClr val="tx2"/>
          </a:solidFill>
          <a:latin typeface="+mn-lt"/>
          <a:ea typeface="+mn-ea"/>
          <a:cs typeface="+mn-cs"/>
        </a:defRPr>
      </a:lvl6pPr>
      <a:lvl7pPr marL="11887200" indent="-914400" algn="l" rtl="0" eaLnBrk="1" latinLnBrk="0" hangingPunct="1">
        <a:spcBef>
          <a:spcPct val="20000"/>
        </a:spcBef>
        <a:buClr>
          <a:schemeClr val="accent1"/>
        </a:buClr>
        <a:buSzPct val="60000"/>
        <a:buFont typeface="Wingdings 2"/>
        <a:buChar char=""/>
        <a:defRPr kumimoji="0" sz="6400" kern="1200">
          <a:solidFill>
            <a:schemeClr val="tx2"/>
          </a:solidFill>
          <a:latin typeface="+mn-lt"/>
          <a:ea typeface="+mn-ea"/>
          <a:cs typeface="+mn-cs"/>
        </a:defRPr>
      </a:lvl7pPr>
      <a:lvl8pPr marL="13716000" indent="-914400" algn="l" rtl="0" eaLnBrk="1" latinLnBrk="0" hangingPunct="1">
        <a:spcBef>
          <a:spcPct val="20000"/>
        </a:spcBef>
        <a:buClr>
          <a:schemeClr val="accent1"/>
        </a:buClr>
        <a:buSzPct val="60000"/>
        <a:buFont typeface="Wingdings 2"/>
        <a:buChar char=""/>
        <a:defRPr kumimoji="0" sz="6400" kern="1200" baseline="0">
          <a:solidFill>
            <a:schemeClr val="tx2"/>
          </a:solidFill>
          <a:latin typeface="+mn-lt"/>
          <a:ea typeface="+mn-ea"/>
          <a:cs typeface="+mn-cs"/>
        </a:defRPr>
      </a:lvl8pPr>
      <a:lvl9pPr marL="15544800" indent="-914400" algn="l" rtl="0" eaLnBrk="1" latinLnBrk="0" hangingPunct="1">
        <a:spcBef>
          <a:spcPct val="20000"/>
        </a:spcBef>
        <a:buClr>
          <a:schemeClr val="accent1"/>
        </a:buClr>
        <a:buSzPct val="60000"/>
        <a:buFont typeface="Wingdings 2"/>
        <a:buChar char=""/>
        <a:defRPr kumimoji="0" sz="5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457200" y="381000"/>
            <a:ext cx="35661600" cy="2985433"/>
          </a:xfrm>
          <a:prstGeom prst="rect">
            <a:avLst/>
          </a:prstGeom>
          <a:solidFill>
            <a:schemeClr val="accent2"/>
          </a:solid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a:solidFill>
                  <a:schemeClr val="bg2">
                    <a:lumMod val="75000"/>
                  </a:schemeClr>
                </a:solidFill>
                <a:effectLst>
                  <a:outerShdw blurRad="38100" dist="38100" dir="2700000" algn="tl">
                    <a:srgbClr val="000000">
                      <a:alpha val="43137"/>
                    </a:srgbClr>
                  </a:outerShdw>
                </a:effectLst>
                <a:latin typeface="Century Gothic" pitchFamily="34" charset="0"/>
              </a:rPr>
              <a:t>Title of your Poster Presentation</a:t>
            </a:r>
          </a:p>
          <a:p>
            <a:pPr algn="ctr" defTabSz="3760788">
              <a:spcBef>
                <a:spcPct val="50000"/>
              </a:spcBef>
              <a:defRPr/>
            </a:pPr>
            <a:r>
              <a:rPr lang="en-US" sz="4400" b="1" dirty="0">
                <a:solidFill>
                  <a:schemeClr val="bg1"/>
                </a:solidFill>
                <a:latin typeface="Century Gothic" pitchFamily="34" charset="0"/>
              </a:rPr>
              <a:t>Student Presenter’s Name(s), Major(s) or Course </a:t>
            </a:r>
            <a:r>
              <a:rPr lang="en-US" sz="4400" b="1" dirty="0" smtClean="0">
                <a:solidFill>
                  <a:schemeClr val="bg1"/>
                </a:solidFill>
                <a:latin typeface="Century Gothic" pitchFamily="34" charset="0"/>
              </a:rPr>
              <a:t>Name  ·   Mentor’s </a:t>
            </a:r>
            <a:r>
              <a:rPr lang="en-US" sz="4400" b="1" dirty="0">
                <a:solidFill>
                  <a:schemeClr val="bg1"/>
                </a:solidFill>
                <a:latin typeface="Century Gothic" pitchFamily="34" charset="0"/>
              </a:rPr>
              <a:t>Name and Title, Department</a:t>
            </a:r>
          </a:p>
        </p:txBody>
      </p:sp>
      <p:sp>
        <p:nvSpPr>
          <p:cNvPr id="2051" name="Text Box 355"/>
          <p:cNvSpPr txBox="1">
            <a:spLocks noChangeArrowheads="1"/>
          </p:cNvSpPr>
          <p:nvPr/>
        </p:nvSpPr>
        <p:spPr bwMode="auto">
          <a:xfrm>
            <a:off x="894080" y="9436100"/>
            <a:ext cx="11297920" cy="469900"/>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a:t>Insert Text Here…</a:t>
            </a:r>
          </a:p>
        </p:txBody>
      </p:sp>
      <p:sp>
        <p:nvSpPr>
          <p:cNvPr id="2052" name="Text Box 356"/>
          <p:cNvSpPr txBox="1">
            <a:spLocks noChangeArrowheads="1"/>
          </p:cNvSpPr>
          <p:nvPr/>
        </p:nvSpPr>
        <p:spPr bwMode="auto">
          <a:xfrm>
            <a:off x="914400" y="18828558"/>
            <a:ext cx="10972800" cy="230187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solidFill>
                  <a:schemeClr val="bg2">
                    <a:lumMod val="25000"/>
                  </a:schemeClr>
                </a:solidFill>
              </a:rPr>
              <a:t>(replace this text with your own) </a:t>
            </a:r>
          </a:p>
          <a:p>
            <a:pPr algn="just" defTabSz="3760788">
              <a:defRPr/>
            </a:pPr>
            <a:endParaRPr lang="en-US" sz="2400" dirty="0">
              <a:solidFill>
                <a:schemeClr val="bg2">
                  <a:lumMod val="25000"/>
                </a:schemeClr>
              </a:solidFill>
            </a:endParaRPr>
          </a:p>
          <a:p>
            <a:pPr algn="just" defTabSz="3760788">
              <a:defRPr/>
            </a:pPr>
            <a:r>
              <a:rPr lang="en-US" sz="2400" dirty="0">
                <a:solidFill>
                  <a:schemeClr val="bg2">
                    <a:lumMod val="25000"/>
                  </a:schemeClr>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955040" y="5365756"/>
            <a:ext cx="10322560" cy="2301216"/>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solidFill>
                  <a:schemeClr val="bg2">
                    <a:lumMod val="25000"/>
                  </a:schemeClr>
                </a:solidFill>
              </a:rPr>
              <a:t>(replace this text with your own) </a:t>
            </a:r>
          </a:p>
          <a:p>
            <a:pPr algn="just" defTabSz="3760788">
              <a:defRPr/>
            </a:pPr>
            <a:endParaRPr lang="en-US" sz="2400" dirty="0">
              <a:solidFill>
                <a:schemeClr val="bg2">
                  <a:lumMod val="25000"/>
                </a:schemeClr>
              </a:solidFill>
            </a:endParaRPr>
          </a:p>
          <a:p>
            <a:pPr algn="just" defTabSz="3760788">
              <a:defRPr/>
            </a:pPr>
            <a:r>
              <a:rPr lang="en-US" sz="2400" dirty="0">
                <a:solidFill>
                  <a:schemeClr val="bg2">
                    <a:lumMod val="25000"/>
                  </a:schemeClr>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2" y="6289676"/>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2058" name="Text Box 364"/>
          <p:cNvSpPr txBox="1">
            <a:spLocks noChangeArrowheads="1"/>
          </p:cNvSpPr>
          <p:nvPr/>
        </p:nvSpPr>
        <p:spPr bwMode="auto">
          <a:xfrm>
            <a:off x="24536400" y="20961070"/>
            <a:ext cx="11125200"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2">
                    <a:lumMod val="25000"/>
                  </a:schemeClr>
                </a:solidFill>
              </a:rPr>
              <a:t>(replace this text with your own)  This section can be smaller than 24 </a:t>
            </a:r>
            <a:r>
              <a:rPr lang="en-US" sz="2400" dirty="0" smtClean="0">
                <a:solidFill>
                  <a:schemeClr val="bg2">
                    <a:lumMod val="25000"/>
                  </a:schemeClr>
                </a:solidFill>
              </a:rPr>
              <a:t>point.</a:t>
            </a:r>
          </a:p>
          <a:p>
            <a:pPr marL="457200" indent="-457200" defTabSz="3760788">
              <a:defRPr/>
            </a:pPr>
            <a:endParaRPr lang="en-US" sz="2400" dirty="0" smtClean="0">
              <a:solidFill>
                <a:schemeClr val="bg2">
                  <a:lumMod val="25000"/>
                </a:schemeClr>
              </a:solidFill>
            </a:endParaRPr>
          </a:p>
          <a:p>
            <a:pPr marL="457200" indent="-457200" defTabSz="3760788">
              <a:defRPr/>
            </a:pPr>
            <a:endParaRPr lang="en-US" sz="2400" dirty="0" smtClean="0">
              <a:solidFill>
                <a:schemeClr val="bg2">
                  <a:lumMod val="25000"/>
                </a:schemeClr>
              </a:solidFill>
            </a:endParaRPr>
          </a:p>
          <a:p>
            <a:pPr marL="457200" indent="-457200" defTabSz="3760788">
              <a:defRPr/>
            </a:pPr>
            <a:r>
              <a:rPr lang="en-US" sz="2400" dirty="0" smtClean="0">
                <a:solidFill>
                  <a:schemeClr val="bg2">
                    <a:lumMod val="25000"/>
                  </a:schemeClr>
                </a:solidFill>
              </a:rPr>
              <a:t>Use this section for listing sources /references. The text box is  already set up with hanging indents (all lines after the first  in each reference are indented.)</a:t>
            </a:r>
            <a:endParaRPr lang="en-US" sz="2400" dirty="0">
              <a:solidFill>
                <a:schemeClr val="bg2">
                  <a:lumMod val="25000"/>
                </a:schemeClr>
              </a:solidFill>
            </a:endParaRPr>
          </a:p>
        </p:txBody>
      </p:sp>
      <p:sp>
        <p:nvSpPr>
          <p:cNvPr id="2413" name="Text Box 365"/>
          <p:cNvSpPr txBox="1">
            <a:spLocks noChangeArrowheads="1"/>
          </p:cNvSpPr>
          <p:nvPr/>
        </p:nvSpPr>
        <p:spPr bwMode="auto">
          <a:xfrm>
            <a:off x="24536400" y="20269200"/>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rPr>
              <a:t>References</a:t>
            </a:r>
          </a:p>
        </p:txBody>
      </p:sp>
      <p:sp>
        <p:nvSpPr>
          <p:cNvPr id="2061" name="Text Box 368"/>
          <p:cNvSpPr txBox="1">
            <a:spLocks noChangeArrowheads="1"/>
          </p:cNvSpPr>
          <p:nvPr/>
        </p:nvSpPr>
        <p:spPr bwMode="auto">
          <a:xfrm>
            <a:off x="24612600" y="5562610"/>
            <a:ext cx="11049000" cy="4148140"/>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2">
                    <a:lumMod val="25000"/>
                  </a:schemeClr>
                </a:solidFill>
              </a:rPr>
              <a:t>(replace this text with your own) </a:t>
            </a:r>
          </a:p>
          <a:p>
            <a:pPr>
              <a:defRPr/>
            </a:pPr>
            <a:endParaRPr lang="en-US" sz="2400" dirty="0">
              <a:solidFill>
                <a:schemeClr val="bg2">
                  <a:lumMod val="25000"/>
                </a:schemeClr>
              </a:solidFill>
            </a:endParaRPr>
          </a:p>
          <a:p>
            <a:pPr>
              <a:defRPr/>
            </a:pPr>
            <a:r>
              <a:rPr lang="en-US" sz="2400" dirty="0">
                <a:solidFill>
                  <a:schemeClr val="bg2">
                    <a:lumMod val="25000"/>
                  </a:schemeClr>
                </a:solidFill>
              </a:rPr>
              <a:t>Be brief and include only the most important findings from your study and your interpretation of your data. </a:t>
            </a:r>
          </a:p>
          <a:p>
            <a:pPr>
              <a:defRPr/>
            </a:pPr>
            <a:endParaRPr lang="en-US" sz="2400" dirty="0">
              <a:solidFill>
                <a:schemeClr val="bg2">
                  <a:lumMod val="25000"/>
                </a:schemeClr>
              </a:solidFill>
            </a:endParaRPr>
          </a:p>
          <a:p>
            <a:pPr>
              <a:defRPr/>
            </a:pPr>
            <a:r>
              <a:rPr lang="en-US" sz="2400" dirty="0">
                <a:solidFill>
                  <a:schemeClr val="bg2">
                    <a:lumMod val="25000"/>
                  </a:schemeClr>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2">
                  <a:lumMod val="25000"/>
                </a:schemeClr>
              </a:solidFill>
            </a:endParaRPr>
          </a:p>
          <a:p>
            <a:pPr>
              <a:defRPr/>
            </a:pPr>
            <a:r>
              <a:rPr lang="en-US" sz="2400" dirty="0">
                <a:solidFill>
                  <a:schemeClr val="bg2">
                    <a:lumMod val="25000"/>
                  </a:schemeClr>
                </a:solidFill>
              </a:rPr>
              <a:t>RECOMMENDATION 2: Use a combination of text and graphics.</a:t>
            </a:r>
          </a:p>
        </p:txBody>
      </p:sp>
      <p:sp>
        <p:nvSpPr>
          <p:cNvPr id="2063" name="Text Box 370"/>
          <p:cNvSpPr txBox="1">
            <a:spLocks noChangeArrowheads="1"/>
          </p:cNvSpPr>
          <p:nvPr/>
        </p:nvSpPr>
        <p:spPr bwMode="auto">
          <a:xfrm>
            <a:off x="24612600" y="13676316"/>
            <a:ext cx="11049000" cy="2670176"/>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2">
                    <a:lumMod val="25000"/>
                  </a:schemeClr>
                </a:solidFill>
              </a:rPr>
              <a:t>(replace this text with your own) </a:t>
            </a:r>
          </a:p>
          <a:p>
            <a:pPr algn="just">
              <a:defRPr/>
            </a:pPr>
            <a:endParaRPr lang="en-US" sz="2400" dirty="0">
              <a:solidFill>
                <a:schemeClr val="bg2">
                  <a:lumMod val="25000"/>
                </a:schemeClr>
              </a:solidFill>
            </a:endParaRPr>
          </a:p>
          <a:p>
            <a:pPr algn="just">
              <a:defRPr/>
            </a:pPr>
            <a:r>
              <a:rPr lang="en-US" sz="2400" dirty="0">
                <a:solidFill>
                  <a:schemeClr val="bg2">
                    <a:lumMod val="25000"/>
                  </a:schemeClr>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solidFill>
                <a:schemeClr val="bg2">
                  <a:lumMod val="25000"/>
                </a:schemeClr>
              </a:solidFill>
            </a:endParaRPr>
          </a:p>
        </p:txBody>
      </p:sp>
      <p:sp>
        <p:nvSpPr>
          <p:cNvPr id="1043" name="Text Box 355"/>
          <p:cNvSpPr txBox="1">
            <a:spLocks noChangeArrowheads="1"/>
          </p:cNvSpPr>
          <p:nvPr/>
        </p:nvSpPr>
        <p:spPr bwMode="auto">
          <a:xfrm>
            <a:off x="1153160" y="16390144"/>
            <a:ext cx="715264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bg2">
                    <a:lumMod val="25000"/>
                  </a:schemeClr>
                </a:solidFill>
              </a:rPr>
              <a:t>Insert graphic and captions. Include source of graphics used from the web.</a:t>
            </a:r>
          </a:p>
        </p:txBody>
      </p:sp>
      <p:sp>
        <p:nvSpPr>
          <p:cNvPr id="2066" name="Text Box 356"/>
          <p:cNvSpPr txBox="1">
            <a:spLocks noChangeArrowheads="1"/>
          </p:cNvSpPr>
          <p:nvPr/>
        </p:nvSpPr>
        <p:spPr bwMode="auto">
          <a:xfrm>
            <a:off x="12420614" y="5334014"/>
            <a:ext cx="11318876" cy="1562100"/>
          </a:xfrm>
          <a:prstGeom prst="rect">
            <a:avLst/>
          </a:prstGeom>
          <a:noFill/>
          <a:ln w="9525">
            <a:noFill/>
            <a:miter lim="800000"/>
            <a:headEnd/>
            <a:tailEnd/>
          </a:ln>
        </p:spPr>
        <p:txBody>
          <a:bodyPr lIns="84400" tIns="42200" rIns="84400" bIns="42200">
            <a:spAutoFit/>
          </a:bodyPr>
          <a:lstStyle/>
          <a:p>
            <a:pPr algn="just" defTabSz="3760788">
              <a:defRPr/>
            </a:pPr>
            <a:r>
              <a:rPr lang="en-US" sz="2400">
                <a:solidFill>
                  <a:schemeClr val="bg2">
                    <a:lumMod val="25000"/>
                  </a:schemeClr>
                </a:solidFill>
              </a:rPr>
              <a:t>(replace this text with your own) </a:t>
            </a:r>
          </a:p>
          <a:p>
            <a:pPr algn="just" defTabSz="3760788">
              <a:defRPr/>
            </a:pPr>
            <a:endParaRPr lang="en-US" sz="2400">
              <a:solidFill>
                <a:schemeClr val="bg2">
                  <a:lumMod val="25000"/>
                </a:schemeClr>
              </a:solidFill>
            </a:endParaRPr>
          </a:p>
          <a:p>
            <a:pPr algn="just" defTabSz="3760788">
              <a:defRPr/>
            </a:pPr>
            <a:r>
              <a:rPr lang="en-US" sz="2400">
                <a:solidFill>
                  <a:schemeClr val="bg2">
                    <a:lumMod val="25000"/>
                  </a:schemeClr>
                </a:solidFill>
              </a:rPr>
              <a:t>In this section consider using graphs, histograms, and other visuals to display your data or stages in the development of artwork, etc. </a:t>
            </a:r>
          </a:p>
        </p:txBody>
      </p:sp>
      <p:pic>
        <p:nvPicPr>
          <p:cNvPr id="1046" name="Picture 37" descr="j040704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14" y="12961144"/>
            <a:ext cx="28829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38"/>
          <p:cNvGraphicFramePr>
            <a:graphicFrameLocks/>
          </p:cNvGraphicFramePr>
          <p:nvPr>
            <p:extLst>
              <p:ext uri="{D42A27DB-BD31-4B8C-83A1-F6EECF244321}">
                <p14:modId xmlns:p14="http://schemas.microsoft.com/office/powerpoint/2010/main" val="3202206912"/>
              </p:ext>
            </p:extLst>
          </p:nvPr>
        </p:nvGraphicFramePr>
        <p:xfrm>
          <a:off x="17272000" y="14871700"/>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047" name="Text Box 355"/>
          <p:cNvSpPr txBox="1">
            <a:spLocks noChangeArrowheads="1"/>
          </p:cNvSpPr>
          <p:nvPr/>
        </p:nvSpPr>
        <p:spPr bwMode="auto">
          <a:xfrm>
            <a:off x="18288000" y="13906500"/>
            <a:ext cx="472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a:solidFill>
                  <a:schemeClr val="bg2">
                    <a:lumMod val="25000"/>
                  </a:schemeClr>
                </a:solidFill>
              </a:rPr>
              <a:t>Insert Tables or Images of artwork, etc.</a:t>
            </a:r>
          </a:p>
        </p:txBody>
      </p:sp>
      <p:sp>
        <p:nvSpPr>
          <p:cNvPr id="2072" name="Text Box 364"/>
          <p:cNvSpPr txBox="1">
            <a:spLocks noChangeArrowheads="1"/>
          </p:cNvSpPr>
          <p:nvPr/>
        </p:nvSpPr>
        <p:spPr bwMode="auto">
          <a:xfrm>
            <a:off x="24765000" y="17498744"/>
            <a:ext cx="10210800" cy="15621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2">
                    <a:lumMod val="25000"/>
                  </a:schemeClr>
                </a:solidFill>
              </a:rPr>
              <a:t>(replace this text with your own) </a:t>
            </a:r>
          </a:p>
          <a:p>
            <a:pPr defTabSz="3760788">
              <a:defRPr/>
            </a:pPr>
            <a:r>
              <a:rPr lang="en-US" sz="2400" dirty="0">
                <a:solidFill>
                  <a:schemeClr val="bg2">
                    <a:lumMod val="25000"/>
                  </a:schemeClr>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4765000" y="16840200"/>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rPr>
              <a:t>Acknowledgements</a:t>
            </a:r>
          </a:p>
        </p:txBody>
      </p:sp>
      <p:sp>
        <p:nvSpPr>
          <p:cNvPr id="2074" name="TextBox 25"/>
          <p:cNvSpPr txBox="1">
            <a:spLocks noChangeArrowheads="1"/>
          </p:cNvSpPr>
          <p:nvPr/>
        </p:nvSpPr>
        <p:spPr bwMode="auto">
          <a:xfrm>
            <a:off x="12649200" y="15125700"/>
            <a:ext cx="4267200" cy="840264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2">
                    <a:lumMod val="25000"/>
                  </a:schemeClr>
                </a:solidFill>
              </a:rPr>
              <a:t>GRAPHICS:</a:t>
            </a:r>
          </a:p>
          <a:p>
            <a:pPr>
              <a:defRPr/>
            </a:pPr>
            <a:r>
              <a:rPr lang="en-US" sz="2000" dirty="0">
                <a:solidFill>
                  <a:schemeClr val="bg2">
                    <a:lumMod val="25000"/>
                  </a:schemeClr>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2">
                    <a:lumMod val="25000"/>
                  </a:schemeClr>
                </a:solidFill>
              </a:rPr>
              <a:t>TIP: Putting Boxes around your text sections</a:t>
            </a:r>
          </a:p>
          <a:p>
            <a:pPr>
              <a:defRPr/>
            </a:pPr>
            <a:r>
              <a:rPr lang="en-US" sz="2000" dirty="0">
                <a:solidFill>
                  <a:schemeClr val="bg2">
                    <a:lumMod val="25000"/>
                  </a:schemeClr>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1626028333"/>
              </p:ext>
            </p:extLst>
          </p:nvPr>
        </p:nvGraphicFramePr>
        <p:xfrm>
          <a:off x="17729200" y="20396200"/>
          <a:ext cx="5384800" cy="35560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495" y="672637"/>
            <a:ext cx="2047875" cy="2324100"/>
          </a:xfrm>
          <a:prstGeom prst="rect">
            <a:avLst/>
          </a:prstGeom>
        </p:spPr>
      </p:pic>
      <p:sp>
        <p:nvSpPr>
          <p:cNvPr id="28" name="Text Box 359"/>
          <p:cNvSpPr txBox="1">
            <a:spLocks noChangeArrowheads="1"/>
          </p:cNvSpPr>
          <p:nvPr/>
        </p:nvSpPr>
        <p:spPr bwMode="auto">
          <a:xfrm>
            <a:off x="957490" y="17939560"/>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9" name="Text Box 360"/>
          <p:cNvSpPr txBox="1">
            <a:spLocks noChangeArrowheads="1"/>
          </p:cNvSpPr>
          <p:nvPr/>
        </p:nvSpPr>
        <p:spPr bwMode="auto">
          <a:xfrm>
            <a:off x="894080" y="8231780"/>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0" name="Text Box 362"/>
          <p:cNvSpPr txBox="1">
            <a:spLocks noChangeArrowheads="1"/>
          </p:cNvSpPr>
          <p:nvPr/>
        </p:nvSpPr>
        <p:spPr bwMode="auto">
          <a:xfrm>
            <a:off x="904240" y="452754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1" name="Text Box 367"/>
          <p:cNvSpPr txBox="1">
            <a:spLocks noChangeArrowheads="1"/>
          </p:cNvSpPr>
          <p:nvPr/>
        </p:nvSpPr>
        <p:spPr bwMode="auto">
          <a:xfrm>
            <a:off x="24574500" y="4153627"/>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2" name="Text Box 369"/>
          <p:cNvSpPr txBox="1">
            <a:spLocks noChangeArrowheads="1"/>
          </p:cNvSpPr>
          <p:nvPr/>
        </p:nvSpPr>
        <p:spPr bwMode="auto">
          <a:xfrm>
            <a:off x="24612600" y="12126616"/>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3" name="Text Box 359"/>
          <p:cNvSpPr txBox="1">
            <a:spLocks noChangeArrowheads="1"/>
          </p:cNvSpPr>
          <p:nvPr/>
        </p:nvSpPr>
        <p:spPr bwMode="auto">
          <a:xfrm>
            <a:off x="12347590" y="4322095"/>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23200" y="733963"/>
            <a:ext cx="2550349" cy="226277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3">
      <a:dk1>
        <a:srgbClr val="9B2D1F"/>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02C6B7-7714-41DD-B960-0C4F7B7CF15A}"/>
</file>

<file path=customXml/itemProps2.xml><?xml version="1.0" encoding="utf-8"?>
<ds:datastoreItem xmlns:ds="http://schemas.openxmlformats.org/officeDocument/2006/customXml" ds:itemID="{26860CB4-AE15-420F-920A-63775FB99A71}"/>
</file>

<file path=customXml/itemProps3.xml><?xml version="1.0" encoding="utf-8"?>
<ds:datastoreItem xmlns:ds="http://schemas.openxmlformats.org/officeDocument/2006/customXml" ds:itemID="{E97CEA04-2627-4789-8FC4-64A810164A9B}"/>
</file>

<file path=docProps/app.xml><?xml version="1.0" encoding="utf-8"?>
<Properties xmlns="http://schemas.openxmlformats.org/officeDocument/2006/extended-properties" xmlns:vt="http://schemas.openxmlformats.org/officeDocument/2006/docPropsVTypes">
  <Template>Trek</Template>
  <TotalTime>1050</TotalTime>
  <Words>661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Century Gothic</vt:lpstr>
      <vt:lpstr>Franklin Gothic Book</vt:lpstr>
      <vt:lpstr>Franklin Gothic Medium</vt:lpstr>
      <vt:lpstr>Wingdings 2</vt:lpstr>
      <vt:lpstr>Trek</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96</cp:revision>
  <dcterms:created xsi:type="dcterms:W3CDTF">2005-03-16T15:57:41Z</dcterms:created>
  <dcterms:modified xsi:type="dcterms:W3CDTF">2017-02-14T17:53:36Z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